
<file path=[Content_Types].xml><?xml version="1.0" encoding="utf-8"?>
<Types xmlns="http://schemas.openxmlformats.org/package/2006/content-types">
  <Default Extension="png" ContentType="image/png"/>
  <Default Extension="emf" ContentType="image/x-emf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theme/theme2.xml" ContentType="application/vnd.openxmlformats-officedocument.them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heme/theme3.xml" ContentType="application/vnd.openxmlformats-officedocument.theme+xml"/>
  <Override PartName="/ppt/theme/theme4.xml" ContentType="application/vnd.openxmlformats-officedocument.theme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Relationship Id="rId4" Type="http://schemas.openxmlformats.org/officeDocument/2006/relationships/custom-properties" Target="docProps/custom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7" r:id="rId1"/>
    <p:sldMasterId id="2147483749" r:id="rId2"/>
  </p:sldMasterIdLst>
  <p:notesMasterIdLst>
    <p:notesMasterId r:id="rId15"/>
  </p:notesMasterIdLst>
  <p:handoutMasterIdLst>
    <p:handoutMasterId r:id="rId16"/>
  </p:handoutMasterIdLst>
  <p:sldIdLst>
    <p:sldId id="256" r:id="rId3"/>
    <p:sldId id="257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8" r:id="rId14"/>
  </p:sldIdLst>
  <p:sldSz cx="9144000" cy="5143500" type="screen16x9"/>
  <p:notesSz cx="7010400" cy="9236075"/>
  <p:custDataLst>
    <p:tags r:id="rId17"/>
  </p:custDataLst>
  <p:defaultTextStyle>
    <a:defPPr>
      <a:defRPr lang="en-US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2909" userDrawn="1">
          <p15:clr>
            <a:srgbClr val="A4A3A4"/>
          </p15:clr>
        </p15:guide>
        <p15:guide id="2" pos="2208" userDrawn="1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E7738"/>
    <a:srgbClr val="24621A"/>
    <a:srgbClr val="0072A6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EB344D84-9AFB-497E-A393-DC336BA19D2E}" styleName="Medium Style 3 - Accent 3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69012ECD-51FC-41F1-AA8D-1B2483CD663E}" styleName="Light Style 2 - Accent 1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</a:tcStyle>
    </a:band1H>
    <a:band1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1V>
    <a:band2V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1"/>
        </a:fillRef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3C2FFA5D-87B4-456A-9821-1D502468CF0F}" styleName="Themed Style 1 - Accent 1">
    <a:tblBg>
      <a:fillRef idx="2">
        <a:schemeClr val="accent1"/>
      </a:fillRef>
      <a:effectRef idx="1">
        <a:schemeClr val="accent1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Ref idx="1">
              <a:schemeClr val="accent1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</a:tcBdr>
        <a:fill>
          <a:solidFill>
            <a:schemeClr val="accent1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1"/>
            </a:lnRef>
          </a:left>
          <a:right>
            <a:lnRef idx="2">
              <a:schemeClr val="accent1"/>
            </a:lnRef>
          </a:right>
          <a:top>
            <a:lnRef idx="1">
              <a:schemeClr val="accent1"/>
            </a:lnRef>
          </a:top>
          <a:bottom>
            <a:lnRef idx="1">
              <a:schemeClr val="accent1"/>
            </a:lnRef>
          </a:bottom>
          <a:insideH>
            <a:lnRef idx="1">
              <a:schemeClr val="accent1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2">
              <a:schemeClr val="accent1"/>
            </a:lnRef>
          </a:top>
          <a:bottom>
            <a:lnRef idx="2">
              <a:schemeClr val="accen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1"/>
            </a:lnRef>
          </a:left>
          <a:right>
            <a:lnRef idx="1">
              <a:schemeClr val="accent1"/>
            </a:lnRef>
          </a:right>
          <a:top>
            <a:lnRef idx="1">
              <a:schemeClr val="accent1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firstRow>
  </a:tblStyle>
  <a:tblStyle styleId="{B301B821-A1FF-4177-AEE7-76D212191A09}" styleName="Medium Style 1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1">
              <a:tint val="20000"/>
            </a:schemeClr>
          </a:solidFill>
        </a:fill>
      </a:tcStyle>
    </a:band1H>
    <a:band1V>
      <a:tcStyle>
        <a:tcBdr/>
        <a:fill>
          <a:solidFill>
            <a:schemeClr val="accent1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32408"/>
    <p:restoredTop sz="95590" autoAdjust="0"/>
  </p:normalViewPr>
  <p:slideViewPr>
    <p:cSldViewPr>
      <p:cViewPr>
        <p:scale>
          <a:sx n="85" d="100"/>
          <a:sy n="85" d="100"/>
        </p:scale>
        <p:origin x="102" y="6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 varScale="1">
      <p:scale>
        <a:sx n="1" d="1"/>
        <a:sy n="1" d="1"/>
      </p:scale>
      <p:origin x="0" y="0"/>
    </p:cViewPr>
  </p:sorterViewPr>
  <p:notesViewPr>
    <p:cSldViewPr>
      <p:cViewPr varScale="1">
        <p:scale>
          <a:sx n="83" d="100"/>
          <a:sy n="83" d="100"/>
        </p:scale>
        <p:origin x="-1992" y="-96"/>
      </p:cViewPr>
      <p:guideLst>
        <p:guide orient="horz" pos="2909"/>
        <p:guide pos="2208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presProps" Target="presProps.xml"/><Relationship Id="rId3" Type="http://schemas.openxmlformats.org/officeDocument/2006/relationships/slide" Target="slides/slide1.xml"/><Relationship Id="rId21" Type="http://schemas.openxmlformats.org/officeDocument/2006/relationships/tableStyles" Target="tableStyle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tags" Target="tags/tag1.xml"/><Relationship Id="rId2" Type="http://schemas.openxmlformats.org/officeDocument/2006/relationships/slideMaster" Target="slideMasters/slideMaster2.xml"/><Relationship Id="rId16" Type="http://schemas.openxmlformats.org/officeDocument/2006/relationships/handoutMaster" Target="handoutMasters/handoutMaster1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8.xml"/><Relationship Id="rId19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pPr>
              <a:defRPr/>
            </a:pPr>
            <a:fld id="{517BCE2F-D61D-4E62-9703-CE4355CD4BE1}" type="datetimeFigureOut">
              <a:rPr lang="en-US"/>
              <a:pPr>
                <a:defRPr/>
              </a:pPr>
              <a:t>10/7/2020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pPr>
              <a:defRPr/>
            </a:pPr>
            <a:fld id="{DF89C0AE-FA5D-4CAC-A347-B98AF004D18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23966138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/>
          <a:lstStyle>
            <a:lvl1pPr algn="r">
              <a:defRPr sz="1200"/>
            </a:lvl1pPr>
          </a:lstStyle>
          <a:p>
            <a:pPr>
              <a:defRPr/>
            </a:pPr>
            <a:fld id="{D1A9F68A-0DBD-43D5-954F-5B0E34CD104D}" type="datetimeFigureOut">
              <a:rPr lang="en-US"/>
              <a:pPr>
                <a:defRPr/>
              </a:pPr>
              <a:t>10/7/2020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25450" y="692150"/>
            <a:ext cx="6159500" cy="3463925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2830" tIns="46415" rIns="92830" bIns="46415" rtlCol="0" anchor="ctr"/>
          <a:lstStyle/>
          <a:p>
            <a:pPr lvl="0"/>
            <a:endParaRPr lang="en-US" noProof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387136"/>
            <a:ext cx="5608320" cy="4156234"/>
          </a:xfrm>
          <a:prstGeom prst="rect">
            <a:avLst/>
          </a:prstGeom>
        </p:spPr>
        <p:txBody>
          <a:bodyPr vert="horz" lIns="92830" tIns="46415" rIns="92830" bIns="46415" rtlCol="0">
            <a:normAutofit/>
          </a:bodyPr>
          <a:lstStyle/>
          <a:p>
            <a:pPr lvl="0"/>
            <a:r>
              <a:rPr lang="en-US" noProof="0"/>
              <a:t>Click to edit Master text styles</a:t>
            </a:r>
          </a:p>
          <a:p>
            <a:pPr lvl="1"/>
            <a:r>
              <a:rPr lang="en-US" noProof="0"/>
              <a:t>Second level</a:t>
            </a:r>
          </a:p>
          <a:p>
            <a:pPr lvl="2"/>
            <a:r>
              <a:rPr lang="en-US" noProof="0"/>
              <a:t>Third level</a:t>
            </a:r>
          </a:p>
          <a:p>
            <a:pPr lvl="3"/>
            <a:r>
              <a:rPr lang="en-US" noProof="0"/>
              <a:t>Fourth level</a:t>
            </a:r>
          </a:p>
          <a:p>
            <a:pPr lvl="4"/>
            <a:r>
              <a:rPr lang="en-US" noProof="0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l">
              <a:defRPr sz="120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772668"/>
            <a:ext cx="3037840" cy="461804"/>
          </a:xfrm>
          <a:prstGeom prst="rect">
            <a:avLst/>
          </a:prstGeom>
        </p:spPr>
        <p:txBody>
          <a:bodyPr vert="horz" lIns="92830" tIns="46415" rIns="92830" bIns="46415" rtlCol="0" anchor="b"/>
          <a:lstStyle>
            <a:lvl1pPr algn="r">
              <a:defRPr sz="1200"/>
            </a:lvl1pPr>
          </a:lstStyle>
          <a:p>
            <a:pPr>
              <a:defRPr/>
            </a:pPr>
            <a:fld id="{1B3FFB0F-448F-4553-814C-95956908CAC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2693843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3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8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g"/><Relationship Id="rId2" Type="http://schemas.openxmlformats.org/officeDocument/2006/relationships/slideMaster" Target="../slideMasters/slideMaster1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415D5C19-232C-8747-85E5-42EA2AD8139C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298152"/>
            <a:ext cx="7010400" cy="825797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>
              <a:defRPr sz="5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xmlns="" id="{D3F7150A-B0AF-0A42-B9A4-495028B849AB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1936" y="1320650"/>
            <a:ext cx="7010400" cy="825797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15" name="Text Placeholder 12">
            <a:extLst>
              <a:ext uri="{FF2B5EF4-FFF2-40B4-BE49-F238E27FC236}">
                <a16:creationId xmlns:a16="http://schemas.microsoft.com/office/drawing/2014/main" xmlns="" id="{25AE7208-8A07-F34A-B56D-D055D27A4CF2}"/>
              </a:ext>
            </a:extLst>
          </p:cNvPr>
          <p:cNvSpPr>
            <a:spLocks noGrp="1"/>
          </p:cNvSpPr>
          <p:nvPr>
            <p:ph type="body" sz="quarter" idx="12" hasCustomPrompt="1"/>
          </p:nvPr>
        </p:nvSpPr>
        <p:spPr>
          <a:xfrm>
            <a:off x="1061936" y="3409951"/>
            <a:ext cx="7010400" cy="609600"/>
          </a:xfrm>
          <a:prstGeom prst="rect">
            <a:avLst/>
          </a:prstGeom>
          <a:effectLst>
            <a:outerShdw blurRad="50800" dist="38100" dir="2700000" algn="ctr" rotWithShape="0">
              <a:srgbClr val="000000">
                <a:alpha val="40000"/>
              </a:srgbClr>
            </a:outerShdw>
          </a:effectLst>
        </p:spPr>
        <p:txBody>
          <a:bodyPr/>
          <a:lstStyle>
            <a:lvl1pPr>
              <a:defRPr sz="28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Additional Content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666168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bg>
      <p:bgPr>
        <a:solidFill>
          <a:srgbClr val="75835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2038350"/>
            <a:ext cx="7772400" cy="1021556"/>
          </a:xfrm>
        </p:spPr>
        <p:txBody>
          <a:bodyPr anchor="t"/>
          <a:lstStyle>
            <a:lvl1pPr algn="l">
              <a:defRPr sz="4000" b="0" cap="all">
                <a:solidFill>
                  <a:schemeClr val="bg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3257550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3290853B-E912-45C7-84AE-E7FB77CE837C}" type="datetime1">
              <a:rPr lang="en-US" smtClean="0"/>
              <a:pPr>
                <a:defRPr/>
              </a:pPr>
              <a:t>10/7/2020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B4E44AA-0150-4A50-A27C-0310240D4121}" type="slidenum">
              <a:rPr lang="en-US"/>
              <a:pPr>
                <a:defRPr/>
              </a:pPr>
              <a:t>‹#›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20759903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clusion">
    <p:bg>
      <p:bgPr>
        <a:blipFill dpi="0" rotWithShape="1">
          <a:blip r:embed="rId3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Placeholder 12">
            <a:extLst>
              <a:ext uri="{FF2B5EF4-FFF2-40B4-BE49-F238E27FC236}">
                <a16:creationId xmlns:a16="http://schemas.microsoft.com/office/drawing/2014/main" xmlns="" id="{D449D560-D6FA-E743-B083-AC7EED629252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66800" y="713930"/>
            <a:ext cx="7010400" cy="825797"/>
          </a:xfrm>
          <a:prstGeom prst="rect">
            <a:avLst/>
          </a:prstGeom>
          <a:effectLst/>
        </p:spPr>
        <p:txBody>
          <a:bodyPr/>
          <a:lstStyle>
            <a:lvl1pPr>
              <a:defRPr sz="54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Presentation Title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xmlns="" id="{D46B7371-0B91-BF4B-9FFD-B3FCE61CC91C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061936" y="1736428"/>
            <a:ext cx="7010400" cy="825797"/>
          </a:xfrm>
          <a:prstGeom prst="rect">
            <a:avLst/>
          </a:prstGeom>
          <a:effectLst/>
        </p:spPr>
        <p:txBody>
          <a:bodyPr/>
          <a:lstStyle>
            <a:lvl1pPr>
              <a:defRPr sz="28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Supporting Text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131475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1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7DCE14F-D729-B74B-B97E-C2196028C5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A3AB0-568C-0847-866D-38BE6B4828E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xmlns="" id="{44D06819-EF9F-F64F-B188-F4C88287D1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666750"/>
            <a:ext cx="5105400" cy="4572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>
                <a:solidFill>
                  <a:srgbClr val="4E773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xmlns="" id="{4E6CCC46-1B61-A040-90BF-DD6209741B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4800" y="1336708"/>
            <a:ext cx="5105400" cy="3048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92E9724A-7E73-3F48-8C7F-40E7D4187BA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638800" y="666750"/>
            <a:ext cx="3200400" cy="3659300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xmlns="" id="{66CFEA27-5AFB-3C4A-8A77-C5DE55CA385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854266"/>
            <a:ext cx="5105400" cy="2471784"/>
          </a:xfrm>
          <a:prstGeom prst="rect">
            <a:avLst/>
          </a:prstGeom>
        </p:spPr>
        <p:txBody>
          <a:bodyPr/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xmlns="" id="{74A3FA00-AC70-724C-8474-C6B321A70EFC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4800" y="11080"/>
            <a:ext cx="8534400" cy="442912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2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58938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No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7DCE14F-D729-B74B-B97E-C2196028C5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A3AB0-568C-0847-866D-38BE6B4828E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xmlns="" id="{44D06819-EF9F-F64F-B188-F4C88287D1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666750"/>
            <a:ext cx="5105400" cy="4572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>
                <a:solidFill>
                  <a:srgbClr val="4E773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xmlns="" id="{4E6CCC46-1B61-A040-90BF-DD6209741B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4800" y="1336708"/>
            <a:ext cx="5105400" cy="3048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10" name="Text Placeholder 4">
            <a:extLst>
              <a:ext uri="{FF2B5EF4-FFF2-40B4-BE49-F238E27FC236}">
                <a16:creationId xmlns:a16="http://schemas.microsoft.com/office/drawing/2014/main" xmlns="" id="{66CFEA27-5AFB-3C4A-8A77-C5DE55CA3853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799" y="1854266"/>
            <a:ext cx="4038601" cy="2471784"/>
          </a:xfrm>
          <a:prstGeom prst="rect">
            <a:avLst/>
          </a:prstGeom>
        </p:spPr>
        <p:txBody>
          <a:bodyPr/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7" name="Text Placeholder 4">
            <a:extLst>
              <a:ext uri="{FF2B5EF4-FFF2-40B4-BE49-F238E27FC236}">
                <a16:creationId xmlns:a16="http://schemas.microsoft.com/office/drawing/2014/main" xmlns="" id="{05692402-9976-EB45-B618-596684A5AD53}"/>
              </a:ext>
            </a:extLst>
          </p:cNvPr>
          <p:cNvSpPr>
            <a:spLocks noGrp="1"/>
          </p:cNvSpPr>
          <p:nvPr>
            <p:ph type="body" sz="quarter" idx="17" hasCustomPrompt="1"/>
          </p:nvPr>
        </p:nvSpPr>
        <p:spPr>
          <a:xfrm>
            <a:off x="4800599" y="1854266"/>
            <a:ext cx="4038601" cy="2471784"/>
          </a:xfrm>
          <a:prstGeom prst="rect">
            <a:avLst/>
          </a:prstGeom>
        </p:spPr>
        <p:txBody>
          <a:bodyPr/>
          <a:lstStyle>
            <a:lvl1pPr marL="0" indent="0">
              <a:buFontTx/>
              <a:buNone/>
              <a:defRPr sz="1600" b="1" i="0">
                <a:solidFill>
                  <a:srgbClr val="4E773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 marL="457200" indent="0">
              <a:buFontTx/>
              <a:buNone/>
              <a:defRPr sz="1600" b="1" i="0">
                <a:solidFill>
                  <a:srgbClr val="4E773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 marL="914400" indent="0">
              <a:buFontTx/>
              <a:buNone/>
              <a:defRPr sz="1600" b="1" i="0">
                <a:solidFill>
                  <a:srgbClr val="4E773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dirty="0"/>
              <a:t>Content Highlight/Callout</a:t>
            </a:r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xmlns="" id="{2E5AA056-EFAC-FB4B-86A6-BF4D8C6F1127}"/>
              </a:ext>
            </a:extLst>
          </p:cNvPr>
          <p:cNvSpPr>
            <a:spLocks noGrp="1"/>
          </p:cNvSpPr>
          <p:nvPr>
            <p:ph type="pic" sz="quarter" idx="18" hasCustomPrompt="1"/>
          </p:nvPr>
        </p:nvSpPr>
        <p:spPr>
          <a:xfrm>
            <a:off x="6553200" y="662167"/>
            <a:ext cx="2286000" cy="750885"/>
          </a:xfrm>
          <a:prstGeom prst="rect">
            <a:avLst/>
          </a:prstGeom>
        </p:spPr>
        <p:txBody>
          <a:bodyPr anchor="ctr"/>
          <a:lstStyle>
            <a:lvl1pPr marL="0" indent="0" algn="ctr">
              <a:buFontTx/>
              <a:buNone/>
              <a:defRPr/>
            </a:lvl1pPr>
          </a:lstStyle>
          <a:p>
            <a:r>
              <a:rPr lang="en-US" dirty="0"/>
              <a:t>Logo</a:t>
            </a:r>
          </a:p>
        </p:txBody>
      </p:sp>
      <p:sp>
        <p:nvSpPr>
          <p:cNvPr id="8" name="Text Placeholder 12">
            <a:extLst>
              <a:ext uri="{FF2B5EF4-FFF2-40B4-BE49-F238E27FC236}">
                <a16:creationId xmlns:a16="http://schemas.microsoft.com/office/drawing/2014/main" xmlns="" id="{DC5AF89C-8D82-DA49-A3DD-8FC0444C1CA6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4800" y="11080"/>
            <a:ext cx="8534400" cy="442912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2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22521140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- Image Captio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7DCE14F-D729-B74B-B97E-C2196028C5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A3AB0-568C-0847-866D-38BE6B4828E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xmlns="" id="{44D06819-EF9F-F64F-B188-F4C88287D1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666750"/>
            <a:ext cx="5105400" cy="4572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>
                <a:solidFill>
                  <a:srgbClr val="4E773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xmlns="" id="{4E6CCC46-1B61-A040-90BF-DD6209741BB6}"/>
              </a:ext>
            </a:extLst>
          </p:cNvPr>
          <p:cNvSpPr>
            <a:spLocks noGrp="1"/>
          </p:cNvSpPr>
          <p:nvPr>
            <p:ph type="body" sz="quarter" idx="15" hasCustomPrompt="1"/>
          </p:nvPr>
        </p:nvSpPr>
        <p:spPr>
          <a:xfrm>
            <a:off x="304800" y="1336708"/>
            <a:ext cx="5105400" cy="3048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1800" b="1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Subhead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xmlns="" id="{A0CCB360-A5E3-2C47-BCB4-E6B7169035A0}"/>
              </a:ext>
            </a:extLst>
          </p:cNvPr>
          <p:cNvSpPr>
            <a:spLocks noGrp="1"/>
          </p:cNvSpPr>
          <p:nvPr>
            <p:ph type="body" sz="quarter" idx="16"/>
          </p:nvPr>
        </p:nvSpPr>
        <p:spPr>
          <a:xfrm>
            <a:off x="304800" y="1854266"/>
            <a:ext cx="5105400" cy="2471784"/>
          </a:xfrm>
          <a:prstGeom prst="rect">
            <a:avLst/>
          </a:prstGeom>
        </p:spPr>
        <p:txBody>
          <a:bodyPr/>
          <a:lstStyle>
            <a:lvl1pPr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  <a:lvl2pPr>
              <a:defRPr sz="1600" b="0" i="0">
                <a:latin typeface="Calibri" panose="020F0502020204030204" pitchFamily="34" charset="0"/>
                <a:cs typeface="Calibri" panose="020F0502020204030204" pitchFamily="34" charset="0"/>
              </a:defRPr>
            </a:lvl2pPr>
            <a:lvl3pPr>
              <a:defRPr sz="1400" b="0" i="0">
                <a:latin typeface="Calibri" panose="020F0502020204030204" pitchFamily="34" charset="0"/>
                <a:cs typeface="Calibri" panose="020F0502020204030204" pitchFamily="34" charset="0"/>
              </a:defRPr>
            </a:lvl3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92E9724A-7E73-3F48-8C7F-40E7D4187BA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5638800" y="666750"/>
            <a:ext cx="3200400" cy="1453244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xmlns="" id="{C4084DA3-2A37-DD43-AAFE-D29BCCE3CA8A}"/>
              </a:ext>
            </a:extLst>
          </p:cNvPr>
          <p:cNvSpPr>
            <a:spLocks noGrp="1"/>
          </p:cNvSpPr>
          <p:nvPr>
            <p:ph type="pic" sz="quarter" idx="18"/>
          </p:nvPr>
        </p:nvSpPr>
        <p:spPr>
          <a:xfrm>
            <a:off x="5649686" y="2717006"/>
            <a:ext cx="3200400" cy="1302544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xmlns="" id="{28A8A47B-9944-E94B-8475-CD777E1BB288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5638800" y="2190750"/>
            <a:ext cx="3200400" cy="2357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0">
                <a:solidFill>
                  <a:srgbClr val="4E773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xmlns="" id="{2A542AD4-58BE-FB4A-A51F-3532505E0740}"/>
              </a:ext>
            </a:extLst>
          </p:cNvPr>
          <p:cNvSpPr>
            <a:spLocks noGrp="1"/>
          </p:cNvSpPr>
          <p:nvPr>
            <p:ph type="body" sz="quarter" idx="20" hasCustomPrompt="1"/>
          </p:nvPr>
        </p:nvSpPr>
        <p:spPr>
          <a:xfrm>
            <a:off x="5638800" y="4090306"/>
            <a:ext cx="3200400" cy="2357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0">
                <a:solidFill>
                  <a:srgbClr val="4E773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xmlns="" id="{20177B20-E182-9A43-B965-FDCCE8569881}"/>
              </a:ext>
            </a:extLst>
          </p:cNvPr>
          <p:cNvSpPr>
            <a:spLocks noGrp="1"/>
          </p:cNvSpPr>
          <p:nvPr>
            <p:ph type="body" sz="quarter" idx="21" hasCustomPrompt="1"/>
          </p:nvPr>
        </p:nvSpPr>
        <p:spPr>
          <a:xfrm>
            <a:off x="304800" y="11080"/>
            <a:ext cx="8534400" cy="442912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2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62381749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 - Description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7DCE14F-D729-B74B-B97E-C2196028C5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A3AB0-568C-0847-866D-38BE6B4828E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xmlns="" id="{44D06819-EF9F-F64F-B188-F4C88287D1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666750"/>
            <a:ext cx="3657600" cy="16764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>
                <a:solidFill>
                  <a:srgbClr val="4E773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92E9724A-7E73-3F48-8C7F-40E7D4187BA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267200" y="666750"/>
            <a:ext cx="4572000" cy="3352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xmlns="" id="{BDA3F4C1-A46F-7F4D-AD16-86B3185867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267200" y="4058840"/>
            <a:ext cx="4572000" cy="235744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200" b="0" i="0">
                <a:solidFill>
                  <a:srgbClr val="4E773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Image Caption</a:t>
            </a:r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xmlns="" id="{93D54B05-ECC7-8847-AF26-1D5A25D9EC23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4800" y="11080"/>
            <a:ext cx="8534400" cy="442912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2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31973605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F853ECAC-602C-9C46-9168-D482968CABDA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A3AB0-568C-0847-866D-38BE6B4828E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5" name="Table Placeholder 4">
            <a:extLst>
              <a:ext uri="{FF2B5EF4-FFF2-40B4-BE49-F238E27FC236}">
                <a16:creationId xmlns:a16="http://schemas.microsoft.com/office/drawing/2014/main" xmlns="" id="{22B17659-A776-5D47-8BC2-679240C25FFC}"/>
              </a:ext>
            </a:extLst>
          </p:cNvPr>
          <p:cNvSpPr>
            <a:spLocks noGrp="1"/>
          </p:cNvSpPr>
          <p:nvPr>
            <p:ph type="tbl" sz="quarter" idx="11"/>
          </p:nvPr>
        </p:nvSpPr>
        <p:spPr>
          <a:xfrm>
            <a:off x="304800" y="1352550"/>
            <a:ext cx="8458200" cy="28956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Text Placeholder 12">
            <a:extLst>
              <a:ext uri="{FF2B5EF4-FFF2-40B4-BE49-F238E27FC236}">
                <a16:creationId xmlns:a16="http://schemas.microsoft.com/office/drawing/2014/main" xmlns="" id="{9D124D6E-E7F5-1645-8675-CC25CB455EC8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304800" y="666750"/>
            <a:ext cx="5105400" cy="457200"/>
          </a:xfrm>
          <a:prstGeom prst="rect">
            <a:avLst/>
          </a:prstGeom>
        </p:spPr>
        <p:txBody>
          <a:bodyPr/>
          <a:lstStyle>
            <a:lvl1pPr marL="0" indent="0" algn="l">
              <a:buFontTx/>
              <a:buNone/>
              <a:defRPr sz="2400" b="1" i="0">
                <a:solidFill>
                  <a:srgbClr val="4E773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Headline</a:t>
            </a:r>
          </a:p>
        </p:txBody>
      </p:sp>
      <p:sp>
        <p:nvSpPr>
          <p:cNvPr id="7" name="Text Placeholder 12">
            <a:extLst>
              <a:ext uri="{FF2B5EF4-FFF2-40B4-BE49-F238E27FC236}">
                <a16:creationId xmlns:a16="http://schemas.microsoft.com/office/drawing/2014/main" xmlns="" id="{4195C590-25F9-CE4C-9B8E-4A0D86D69AA5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4800" y="11080"/>
            <a:ext cx="8534400" cy="442912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2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02110831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Images - Description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>
            <a:extLst>
              <a:ext uri="{FF2B5EF4-FFF2-40B4-BE49-F238E27FC236}">
                <a16:creationId xmlns:a16="http://schemas.microsoft.com/office/drawing/2014/main" xmlns="" id="{17DCE14F-D729-B74B-B97E-C2196028C5A0}"/>
              </a:ext>
            </a:extLst>
          </p:cNvPr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EEA3AB0-568C-0847-866D-38BE6B4828E9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4" name="Text Placeholder 12">
            <a:extLst>
              <a:ext uri="{FF2B5EF4-FFF2-40B4-BE49-F238E27FC236}">
                <a16:creationId xmlns:a16="http://schemas.microsoft.com/office/drawing/2014/main" xmlns="" id="{44D06819-EF9F-F64F-B188-F4C88287D1A5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1562100" y="666750"/>
            <a:ext cx="6019800" cy="10668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2400" b="1" i="0">
                <a:solidFill>
                  <a:srgbClr val="4E7738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92E9724A-7E73-3F48-8C7F-40E7D4187BAE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465667" y="2038350"/>
            <a:ext cx="1866900" cy="1447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2" name="Text Placeholder 12">
            <a:extLst>
              <a:ext uri="{FF2B5EF4-FFF2-40B4-BE49-F238E27FC236}">
                <a16:creationId xmlns:a16="http://schemas.microsoft.com/office/drawing/2014/main" xmlns="" id="{BDA3F4C1-A46F-7F4D-AD16-86B318586799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440267" y="3641645"/>
            <a:ext cx="1892300" cy="29860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6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6" name="Picture Placeholder 7">
            <a:extLst>
              <a:ext uri="{FF2B5EF4-FFF2-40B4-BE49-F238E27FC236}">
                <a16:creationId xmlns:a16="http://schemas.microsoft.com/office/drawing/2014/main" xmlns="" id="{CF33B7CC-8C56-9D43-8A15-455290B5D073}"/>
              </a:ext>
            </a:extLst>
          </p:cNvPr>
          <p:cNvSpPr>
            <a:spLocks noGrp="1"/>
          </p:cNvSpPr>
          <p:nvPr>
            <p:ph type="pic" sz="quarter" idx="20"/>
          </p:nvPr>
        </p:nvSpPr>
        <p:spPr>
          <a:xfrm>
            <a:off x="2561167" y="2038350"/>
            <a:ext cx="1866900" cy="1447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Picture Placeholder 7">
            <a:extLst>
              <a:ext uri="{FF2B5EF4-FFF2-40B4-BE49-F238E27FC236}">
                <a16:creationId xmlns:a16="http://schemas.microsoft.com/office/drawing/2014/main" xmlns="" id="{7FF55813-53BC-1D44-AB0A-A15655C0107D}"/>
              </a:ext>
            </a:extLst>
          </p:cNvPr>
          <p:cNvSpPr>
            <a:spLocks noGrp="1"/>
          </p:cNvSpPr>
          <p:nvPr>
            <p:ph type="pic" sz="quarter" idx="21"/>
          </p:nvPr>
        </p:nvSpPr>
        <p:spPr>
          <a:xfrm>
            <a:off x="4656667" y="2038350"/>
            <a:ext cx="1866900" cy="1447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xmlns="" id="{0DC90EB9-8091-AA42-A2DC-5A7943E57B2D}"/>
              </a:ext>
            </a:extLst>
          </p:cNvPr>
          <p:cNvSpPr>
            <a:spLocks noGrp="1"/>
          </p:cNvSpPr>
          <p:nvPr>
            <p:ph type="pic" sz="quarter" idx="22"/>
          </p:nvPr>
        </p:nvSpPr>
        <p:spPr>
          <a:xfrm>
            <a:off x="6752167" y="2038350"/>
            <a:ext cx="1866900" cy="1447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xmlns="" id="{08BC07AE-315E-4F43-9AEB-D745428817B4}"/>
              </a:ext>
            </a:extLst>
          </p:cNvPr>
          <p:cNvSpPr>
            <a:spLocks noGrp="1"/>
          </p:cNvSpPr>
          <p:nvPr>
            <p:ph type="body" sz="quarter" idx="23" hasCustomPrompt="1"/>
          </p:nvPr>
        </p:nvSpPr>
        <p:spPr>
          <a:xfrm>
            <a:off x="2535767" y="3641645"/>
            <a:ext cx="1892300" cy="29860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6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11" name="Text Placeholder 12">
            <a:extLst>
              <a:ext uri="{FF2B5EF4-FFF2-40B4-BE49-F238E27FC236}">
                <a16:creationId xmlns:a16="http://schemas.microsoft.com/office/drawing/2014/main" xmlns="" id="{06A29DE1-514F-D541-806C-E1E3B3D04D36}"/>
              </a:ext>
            </a:extLst>
          </p:cNvPr>
          <p:cNvSpPr>
            <a:spLocks noGrp="1"/>
          </p:cNvSpPr>
          <p:nvPr>
            <p:ph type="body" sz="quarter" idx="24" hasCustomPrompt="1"/>
          </p:nvPr>
        </p:nvSpPr>
        <p:spPr>
          <a:xfrm>
            <a:off x="4656667" y="3641645"/>
            <a:ext cx="1892300" cy="29860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6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6149850D-7DA7-2B49-8775-C04DE57AD9DE}"/>
              </a:ext>
            </a:extLst>
          </p:cNvPr>
          <p:cNvSpPr>
            <a:spLocks noGrp="1"/>
          </p:cNvSpPr>
          <p:nvPr>
            <p:ph type="body" sz="quarter" idx="25" hasCustomPrompt="1"/>
          </p:nvPr>
        </p:nvSpPr>
        <p:spPr>
          <a:xfrm>
            <a:off x="6752167" y="3641645"/>
            <a:ext cx="1892300" cy="298609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600" b="0" i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Description</a:t>
            </a:r>
          </a:p>
        </p:txBody>
      </p:sp>
      <p:sp>
        <p:nvSpPr>
          <p:cNvPr id="14" name="Text Placeholder 12">
            <a:extLst>
              <a:ext uri="{FF2B5EF4-FFF2-40B4-BE49-F238E27FC236}">
                <a16:creationId xmlns:a16="http://schemas.microsoft.com/office/drawing/2014/main" xmlns="" id="{7CD375EB-11A0-0A4F-A77A-1F7090107F09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304800" y="11080"/>
            <a:ext cx="8534400" cy="442912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2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2117179658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Li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>
            <a:extLst>
              <a:ext uri="{FF2B5EF4-FFF2-40B4-BE49-F238E27FC236}">
                <a16:creationId xmlns:a16="http://schemas.microsoft.com/office/drawing/2014/main" xmlns="" id="{AE674F7F-C23E-1B40-A4B3-61C3FEA58009}"/>
              </a:ext>
            </a:extLst>
          </p:cNvPr>
          <p:cNvSpPr>
            <a:spLocks noGrp="1"/>
          </p:cNvSpPr>
          <p:nvPr>
            <p:ph type="pic" sz="quarter" idx="10"/>
          </p:nvPr>
        </p:nvSpPr>
        <p:spPr>
          <a:xfrm>
            <a:off x="3048000" y="666750"/>
            <a:ext cx="3048000" cy="8382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Picture Placeholder 7">
            <a:extLst>
              <a:ext uri="{FF2B5EF4-FFF2-40B4-BE49-F238E27FC236}">
                <a16:creationId xmlns:a16="http://schemas.microsoft.com/office/drawing/2014/main" xmlns="" id="{55FC28DB-1E22-C545-A6B6-1911B5D33F9F}"/>
              </a:ext>
            </a:extLst>
          </p:cNvPr>
          <p:cNvSpPr>
            <a:spLocks noGrp="1"/>
          </p:cNvSpPr>
          <p:nvPr>
            <p:ph type="pic" sz="quarter" idx="11"/>
          </p:nvPr>
        </p:nvSpPr>
        <p:spPr>
          <a:xfrm>
            <a:off x="236114" y="1809750"/>
            <a:ext cx="2583286" cy="685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3" name="Text Placeholder 12">
            <a:extLst>
              <a:ext uri="{FF2B5EF4-FFF2-40B4-BE49-F238E27FC236}">
                <a16:creationId xmlns:a16="http://schemas.microsoft.com/office/drawing/2014/main" xmlns="" id="{DCBE7F90-8026-0F4C-92A7-3E135461B432}"/>
              </a:ext>
            </a:extLst>
          </p:cNvPr>
          <p:cNvSpPr>
            <a:spLocks noGrp="1"/>
          </p:cNvSpPr>
          <p:nvPr>
            <p:ph type="body" sz="quarter" idx="14" hasCustomPrompt="1"/>
          </p:nvPr>
        </p:nvSpPr>
        <p:spPr>
          <a:xfrm>
            <a:off x="236114" y="2800350"/>
            <a:ext cx="2583286" cy="14478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List Items</a:t>
            </a:r>
          </a:p>
        </p:txBody>
      </p:sp>
      <p:sp>
        <p:nvSpPr>
          <p:cNvPr id="17" name="Picture Placeholder 7">
            <a:extLst>
              <a:ext uri="{FF2B5EF4-FFF2-40B4-BE49-F238E27FC236}">
                <a16:creationId xmlns:a16="http://schemas.microsoft.com/office/drawing/2014/main" xmlns="" id="{597B62E8-47CF-BD47-ADC6-204CEB32BF49}"/>
              </a:ext>
            </a:extLst>
          </p:cNvPr>
          <p:cNvSpPr>
            <a:spLocks noGrp="1"/>
          </p:cNvSpPr>
          <p:nvPr>
            <p:ph type="pic" sz="quarter" idx="15"/>
          </p:nvPr>
        </p:nvSpPr>
        <p:spPr>
          <a:xfrm>
            <a:off x="3280357" y="1809750"/>
            <a:ext cx="2583286" cy="685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18" name="Text Placeholder 12">
            <a:extLst>
              <a:ext uri="{FF2B5EF4-FFF2-40B4-BE49-F238E27FC236}">
                <a16:creationId xmlns:a16="http://schemas.microsoft.com/office/drawing/2014/main" xmlns="" id="{7F3AA23F-5C89-D349-A875-BA66ABFF33A0}"/>
              </a:ext>
            </a:extLst>
          </p:cNvPr>
          <p:cNvSpPr>
            <a:spLocks noGrp="1"/>
          </p:cNvSpPr>
          <p:nvPr>
            <p:ph type="body" sz="quarter" idx="16" hasCustomPrompt="1"/>
          </p:nvPr>
        </p:nvSpPr>
        <p:spPr>
          <a:xfrm>
            <a:off x="3280357" y="2800350"/>
            <a:ext cx="2583286" cy="14478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List Items</a:t>
            </a:r>
          </a:p>
        </p:txBody>
      </p:sp>
      <p:sp>
        <p:nvSpPr>
          <p:cNvPr id="19" name="Picture Placeholder 7">
            <a:extLst>
              <a:ext uri="{FF2B5EF4-FFF2-40B4-BE49-F238E27FC236}">
                <a16:creationId xmlns:a16="http://schemas.microsoft.com/office/drawing/2014/main" xmlns="" id="{79F50B7C-B433-844C-A71E-723817388B71}"/>
              </a:ext>
            </a:extLst>
          </p:cNvPr>
          <p:cNvSpPr>
            <a:spLocks noGrp="1"/>
          </p:cNvSpPr>
          <p:nvPr>
            <p:ph type="pic" sz="quarter" idx="17"/>
          </p:nvPr>
        </p:nvSpPr>
        <p:spPr>
          <a:xfrm>
            <a:off x="6324600" y="1809750"/>
            <a:ext cx="2583286" cy="6858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20" name="Text Placeholder 12">
            <a:extLst>
              <a:ext uri="{FF2B5EF4-FFF2-40B4-BE49-F238E27FC236}">
                <a16:creationId xmlns:a16="http://schemas.microsoft.com/office/drawing/2014/main" xmlns="" id="{DD32188F-7C82-3248-992B-5805A218E882}"/>
              </a:ext>
            </a:extLst>
          </p:cNvPr>
          <p:cNvSpPr>
            <a:spLocks noGrp="1"/>
          </p:cNvSpPr>
          <p:nvPr>
            <p:ph type="body" sz="quarter" idx="18" hasCustomPrompt="1"/>
          </p:nvPr>
        </p:nvSpPr>
        <p:spPr>
          <a:xfrm>
            <a:off x="6324600" y="2800350"/>
            <a:ext cx="2583286" cy="1447800"/>
          </a:xfrm>
          <a:prstGeom prst="rect">
            <a:avLst/>
          </a:prstGeom>
        </p:spPr>
        <p:txBody>
          <a:bodyPr/>
          <a:lstStyle>
            <a:lvl1pPr marL="0" indent="0" algn="ctr">
              <a:buFontTx/>
              <a:buNone/>
              <a:defRPr sz="1800" b="0" i="0"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List Items</a:t>
            </a:r>
          </a:p>
        </p:txBody>
      </p:sp>
      <p:sp>
        <p:nvSpPr>
          <p:cNvPr id="10" name="Text Placeholder 12">
            <a:extLst>
              <a:ext uri="{FF2B5EF4-FFF2-40B4-BE49-F238E27FC236}">
                <a16:creationId xmlns:a16="http://schemas.microsoft.com/office/drawing/2014/main" xmlns="" id="{32BA3516-2F64-834C-84D6-F059340599E7}"/>
              </a:ext>
            </a:extLst>
          </p:cNvPr>
          <p:cNvSpPr>
            <a:spLocks noGrp="1"/>
          </p:cNvSpPr>
          <p:nvPr>
            <p:ph type="body" sz="quarter" idx="19" hasCustomPrompt="1"/>
          </p:nvPr>
        </p:nvSpPr>
        <p:spPr>
          <a:xfrm>
            <a:off x="304800" y="11080"/>
            <a:ext cx="8534400" cy="442912"/>
          </a:xfrm>
          <a:prstGeom prst="rect">
            <a:avLst/>
          </a:prstGeom>
        </p:spPr>
        <p:txBody>
          <a:bodyPr anchor="ctr"/>
          <a:lstStyle>
            <a:lvl1pPr marL="0" indent="0" algn="l">
              <a:buFontTx/>
              <a:buNone/>
              <a:defRPr sz="2400" b="1" i="0">
                <a:solidFill>
                  <a:schemeClr val="bg1"/>
                </a:solidFill>
                <a:latin typeface="Calibri" panose="020F0502020204030204" pitchFamily="34" charset="0"/>
                <a:cs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Slide Title</a:t>
            </a:r>
          </a:p>
        </p:txBody>
      </p:sp>
    </p:spTree>
    <p:extLst>
      <p:ext uri="{BB962C8B-B14F-4D97-AF65-F5344CB8AC3E}">
        <p14:creationId xmlns:p14="http://schemas.microsoft.com/office/powerpoint/2010/main" val="7410643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.png"/><Relationship Id="rId5" Type="http://schemas.openxmlformats.org/officeDocument/2006/relationships/image" Target="../media/image1.jpg"/><Relationship Id="rId4" Type="http://schemas.openxmlformats.org/officeDocument/2006/relationships/tags" Target="../tags/tag2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image" Target="../media/image6.png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image" Target="../media/image5.emf"/><Relationship Id="rId5" Type="http://schemas.openxmlformats.org/officeDocument/2006/relationships/slideLayout" Target="../slideLayouts/slideLayout7.xml"/><Relationship Id="rId10" Type="http://schemas.openxmlformats.org/officeDocument/2006/relationships/tags" Target="../tags/tag5.xml"/><Relationship Id="rId4" Type="http://schemas.openxmlformats.org/officeDocument/2006/relationships/slideLayout" Target="../slideLayouts/slideLayout6.xml"/><Relationship Id="rId9" Type="http://schemas.openxmlformats.org/officeDocument/2006/relationships/theme" Target="../theme/theme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dpi="0" rotWithShape="1">
          <a:blip r:embed="rId5">
            <a:lum/>
          </a:blip>
          <a:srcRect/>
          <a:stretch>
            <a:fillRect t="-9000" b="-9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A picture containing clipart&#10;&#10;Description automatically generated">
            <a:extLst>
              <a:ext uri="{FF2B5EF4-FFF2-40B4-BE49-F238E27FC236}">
                <a16:creationId xmlns:a16="http://schemas.microsoft.com/office/drawing/2014/main" xmlns="" id="{EA6C633F-0F7C-E746-A328-C87445A7F201}"/>
              </a:ext>
            </a:extLst>
          </p:cNvPr>
          <p:cNvPicPr>
            <a:picLocks noChangeAspect="1"/>
          </p:cNvPicPr>
          <p:nvPr userDrawn="1"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30322" y="4521161"/>
            <a:ext cx="1100857" cy="321083"/>
          </a:xfrm>
          <a:prstGeom prst="rect">
            <a:avLst/>
          </a:prstGeom>
        </p:spPr>
      </p:pic>
      <p:pic>
        <p:nvPicPr>
          <p:cNvPr id="6" name="Picture 5" descr="A picture containing logo&#10;&#10;Description automatically generated">
            <a:extLst>
              <a:ext uri="{FF2B5EF4-FFF2-40B4-BE49-F238E27FC236}">
                <a16:creationId xmlns:a16="http://schemas.microsoft.com/office/drawing/2014/main" xmlns="" id="{97E184D5-CBC0-014A-B090-B043D10E9114}"/>
              </a:ext>
            </a:extLst>
          </p:cNvPr>
          <p:cNvPicPr>
            <a:picLocks noChangeAspect="1"/>
          </p:cNvPicPr>
          <p:nvPr userDrawn="1"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324350"/>
            <a:ext cx="1371600" cy="714704"/>
          </a:xfrm>
          <a:prstGeom prst="rect">
            <a:avLst/>
          </a:prstGeom>
        </p:spPr>
      </p:pic>
    </p:spTree>
    <p:custDataLst>
      <p:tags r:id="rId4"/>
    </p:custDataLst>
    <p:extLst>
      <p:ext uri="{BB962C8B-B14F-4D97-AF65-F5344CB8AC3E}">
        <p14:creationId xmlns:p14="http://schemas.microsoft.com/office/powerpoint/2010/main" val="41240580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5400" b="1" i="0" kern="1200">
          <a:solidFill>
            <a:schemeClr val="tx1"/>
          </a:solidFill>
          <a:latin typeface="Calibri" panose="020F0502020204030204" pitchFamily="34" charset="0"/>
          <a:ea typeface="+mj-ea"/>
          <a:cs typeface="Calibri" panose="020F0502020204030204" pitchFamily="34" charset="0"/>
        </a:defRPr>
      </a:lvl1pPr>
    </p:titleStyle>
    <p:bodyStyle>
      <a:lvl1pPr marL="0" indent="0" algn="ctr" defTabSz="914400" rtl="0" eaLnBrk="1" latinLnBrk="0" hangingPunct="1">
        <a:lnSpc>
          <a:spcPct val="90000"/>
        </a:lnSpc>
        <a:spcBef>
          <a:spcPts val="1000"/>
        </a:spcBef>
        <a:buFontTx/>
        <a:buNone/>
        <a:defRPr sz="2800" b="1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Slide Number Placeholder 5">
            <a:extLst>
              <a:ext uri="{FF2B5EF4-FFF2-40B4-BE49-F238E27FC236}">
                <a16:creationId xmlns:a16="http://schemas.microsoft.com/office/drawing/2014/main" xmlns="" id="{AE1D6462-775E-484D-8B56-8F759F003C35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4767263"/>
            <a:ext cx="457200" cy="27463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EEA3AB0-568C-0847-866D-38BE6B4828E9}" type="slidenum">
              <a:rPr lang="en-US" smtClean="0"/>
              <a:t>‹#›</a:t>
            </a:fld>
            <a:endParaRPr lang="en-US" dirty="0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0C2AF48-2330-BE40-A15C-52606883D126}"/>
              </a:ext>
            </a:extLst>
          </p:cNvPr>
          <p:cNvPicPr>
            <a:picLocks noChangeAspect="1"/>
          </p:cNvPicPr>
          <p:nvPr userDrawn="1"/>
        </p:nvPicPr>
        <p:blipFill>
          <a:blip r:embed="rId11"/>
          <a:stretch>
            <a:fillRect/>
          </a:stretch>
        </p:blipFill>
        <p:spPr>
          <a:xfrm>
            <a:off x="1524000" y="4673705"/>
            <a:ext cx="896747" cy="260245"/>
          </a:xfrm>
          <a:prstGeom prst="rect">
            <a:avLst/>
          </a:prstGeom>
        </p:spPr>
      </p:pic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xmlns="" id="{DA8FE9E6-31C9-324D-851D-1FBFE7140938}"/>
              </a:ext>
            </a:extLst>
          </p:cNvPr>
          <p:cNvCxnSpPr>
            <a:cxnSpLocks/>
          </p:cNvCxnSpPr>
          <p:nvPr userDrawn="1"/>
        </p:nvCxnSpPr>
        <p:spPr>
          <a:xfrm flipV="1">
            <a:off x="2514600" y="4904581"/>
            <a:ext cx="6096000" cy="29369"/>
          </a:xfrm>
          <a:prstGeom prst="line">
            <a:avLst/>
          </a:prstGeom>
          <a:ln>
            <a:solidFill>
              <a:srgbClr val="4E7738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Rectangle 10">
            <a:extLst>
              <a:ext uri="{FF2B5EF4-FFF2-40B4-BE49-F238E27FC236}">
                <a16:creationId xmlns:a16="http://schemas.microsoft.com/office/drawing/2014/main" xmlns="" id="{46A716F6-7288-FA42-8204-E8CE7E1F90B2}"/>
              </a:ext>
            </a:extLst>
          </p:cNvPr>
          <p:cNvSpPr/>
          <p:nvPr userDrawn="1"/>
        </p:nvSpPr>
        <p:spPr>
          <a:xfrm>
            <a:off x="0" y="0"/>
            <a:ext cx="9144000" cy="438150"/>
          </a:xfrm>
          <a:prstGeom prst="rect">
            <a:avLst/>
          </a:prstGeom>
          <a:solidFill>
            <a:srgbClr val="4E7738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12" name="Picture 11" descr="Logo&#10;&#10;Description automatically generated">
            <a:extLst>
              <a:ext uri="{FF2B5EF4-FFF2-40B4-BE49-F238E27FC236}">
                <a16:creationId xmlns:a16="http://schemas.microsoft.com/office/drawing/2014/main" xmlns="" id="{665D1872-4604-F448-97DF-030BF6753865}"/>
              </a:ext>
            </a:extLst>
          </p:cNvPr>
          <p:cNvPicPr>
            <a:picLocks noChangeAspect="1"/>
          </p:cNvPicPr>
          <p:nvPr userDrawn="1"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" y="4400550"/>
            <a:ext cx="1226693" cy="623082"/>
          </a:xfrm>
          <a:prstGeom prst="rect">
            <a:avLst/>
          </a:prstGeom>
        </p:spPr>
      </p:pic>
    </p:spTree>
    <p:custDataLst>
      <p:tags r:id="rId10"/>
    </p:custDataLst>
    <p:extLst>
      <p:ext uri="{BB962C8B-B14F-4D97-AF65-F5344CB8AC3E}">
        <p14:creationId xmlns:p14="http://schemas.microsoft.com/office/powerpoint/2010/main" val="351437024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1" r:id="rId1"/>
    <p:sldLayoutId id="2147483755" r:id="rId2"/>
    <p:sldLayoutId id="2147483752" r:id="rId3"/>
    <p:sldLayoutId id="2147483753" r:id="rId4"/>
    <p:sldLayoutId id="2147483756" r:id="rId5"/>
    <p:sldLayoutId id="2147483754" r:id="rId6"/>
    <p:sldLayoutId id="2147483750" r:id="rId7"/>
    <p:sldLayoutId id="2147483760" r:id="rId8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2800" b="1" kern="1200">
          <a:solidFill>
            <a:schemeClr val="bg1"/>
          </a:solidFill>
          <a:latin typeface="+mn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9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8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9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3.xml"/><Relationship Id="rId1" Type="http://schemas.openxmlformats.org/officeDocument/2006/relationships/tags" Target="../tags/tag20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0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3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5.xml"/><Relationship Id="rId1" Type="http://schemas.openxmlformats.org/officeDocument/2006/relationships/tags" Target="../tags/tag1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slideLayout" Target="../slideLayouts/slideLayout4.xml"/><Relationship Id="rId1" Type="http://schemas.openxmlformats.org/officeDocument/2006/relationships/tags" Target="../tags/tag16.xml"/><Relationship Id="rId4" Type="http://schemas.openxmlformats.org/officeDocument/2006/relationships/hyperlink" Target="http://www.independentaustralia.net/life/life-display/david-suzuki-says-wind-turbines-not-the-problem,5252" TargetMode="Externa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4.xml"/><Relationship Id="rId1" Type="http://schemas.openxmlformats.org/officeDocument/2006/relationships/tags" Target="../tags/tag1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>
            <a:extLst>
              <a:ext uri="{FF2B5EF4-FFF2-40B4-BE49-F238E27FC236}">
                <a16:creationId xmlns:a16="http://schemas.microsoft.com/office/drawing/2014/main" xmlns="" id="{B72843AB-97FA-1242-B67A-2A87C965FF22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Text Placeholder 9">
            <a:extLst>
              <a:ext uri="{FF2B5EF4-FFF2-40B4-BE49-F238E27FC236}">
                <a16:creationId xmlns:a16="http://schemas.microsoft.com/office/drawing/2014/main" xmlns="" id="{76642D80-8C1E-0449-BA99-86F358E28E9A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1" name="Text Placeholder 10">
            <a:extLst>
              <a:ext uri="{FF2B5EF4-FFF2-40B4-BE49-F238E27FC236}">
                <a16:creationId xmlns:a16="http://schemas.microsoft.com/office/drawing/2014/main" xmlns="" id="{392E6AAA-CB71-1C47-83C1-73EE559A1458}"/>
              </a:ext>
            </a:extLst>
          </p:cNvPr>
          <p:cNvSpPr>
            <a:spLocks noGrp="1"/>
          </p:cNvSpPr>
          <p:nvPr>
            <p:ph type="body" sz="quarter" idx="12"/>
          </p:nvPr>
        </p:nvSpPr>
        <p:spPr/>
        <p:txBody>
          <a:bodyPr/>
          <a:lstStyle/>
          <a:p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754222866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7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Questions?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E81FA-E0BB-45D2-89A6-9F2EB9CD8D45}" type="slidenum">
              <a:rPr lang="en-US" smtClean="0"/>
              <a:pPr/>
              <a:t>10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7499488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04799" y="666750"/>
            <a:ext cx="8534401" cy="3659300"/>
          </a:xfrm>
        </p:spPr>
        <p:txBody>
          <a:bodyPr/>
          <a:lstStyle/>
          <a:p>
            <a:r>
              <a:rPr lang="en-US" dirty="0"/>
              <a:t>Provide references for content if applicable</a:t>
            </a:r>
          </a:p>
          <a:p>
            <a:r>
              <a:rPr lang="en-US" dirty="0"/>
              <a:t>Be sure to include in-text citations for direct quotes </a:t>
            </a:r>
          </a:p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References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514050383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Your Name Here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sz="quarter" idx="15"/>
          </p:nvPr>
        </p:nvSpPr>
        <p:spPr/>
        <p:txBody>
          <a:bodyPr/>
          <a:lstStyle/>
          <a:p>
            <a:r>
              <a:rPr lang="en-US" dirty="0"/>
              <a:t>Your Title Here</a:t>
            </a:r>
          </a:p>
        </p:txBody>
      </p:sp>
      <p:sp>
        <p:nvSpPr>
          <p:cNvPr id="4" name="Picture Placeholder 3"/>
          <p:cNvSpPr>
            <a:spLocks noGrp="1"/>
          </p:cNvSpPr>
          <p:nvPr>
            <p:ph type="pic" sz="quarter" idx="17"/>
          </p:nvPr>
        </p:nvSpPr>
        <p:spPr/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/>
        <p:txBody>
          <a:bodyPr/>
          <a:lstStyle/>
          <a:p>
            <a:r>
              <a:rPr lang="en-US" dirty="0"/>
              <a:t>Include a brief biography here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/>
        <p:txBody>
          <a:bodyPr/>
          <a:lstStyle/>
          <a:p>
            <a:r>
              <a:rPr lang="en-US" dirty="0"/>
              <a:t>Presenter Bio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491053508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04799" y="666750"/>
            <a:ext cx="8534401" cy="3659300"/>
          </a:xfrm>
        </p:spPr>
        <p:txBody>
          <a:bodyPr/>
          <a:lstStyle/>
          <a:p>
            <a:pPr lvl="0"/>
            <a:r>
              <a:rPr lang="en-US" dirty="0">
                <a:solidFill>
                  <a:prstClr val="black"/>
                </a:solidFill>
                <a:latin typeface="Franklin Gothic Book" panose="020B0503020102020204"/>
              </a:rPr>
              <a:t>Learning objectives should be student-centered and articulate the knowledge and skills you want students to acquire by the end of the course </a:t>
            </a:r>
            <a:r>
              <a:rPr lang="en-US" i="1" dirty="0">
                <a:solidFill>
                  <a:prstClr val="black"/>
                </a:solidFill>
                <a:latin typeface="Franklin Gothic Book" panose="020B0503020102020204"/>
              </a:rPr>
              <a:t>(ask yourself “at the end of the course, students should be able to…”)</a:t>
            </a:r>
          </a:p>
          <a:p>
            <a:pPr lvl="0"/>
            <a:r>
              <a:rPr lang="en-US" dirty="0">
                <a:solidFill>
                  <a:prstClr val="black"/>
                </a:solidFill>
                <a:latin typeface="Franklin Gothic Book" panose="020B0503020102020204"/>
              </a:rPr>
              <a:t>Learning objectives will help you select and organize course content, as well as determine appropriate assessments and instructional strategies. Each objective should be supported by 10 – 15 minutes of content with an opportunity to review before moving on. </a:t>
            </a:r>
          </a:p>
          <a:p>
            <a:pPr lvl="0"/>
            <a:r>
              <a:rPr lang="en-US" dirty="0">
                <a:solidFill>
                  <a:prstClr val="black"/>
                </a:solidFill>
                <a:latin typeface="Franklin Gothic Book" panose="020B0503020102020204"/>
              </a:rPr>
              <a:t>Learning objectives should use action verbs and be measurable</a:t>
            </a:r>
          </a:p>
          <a:p>
            <a:pPr lvl="0"/>
            <a:r>
              <a:rPr lang="en-US" dirty="0">
                <a:solidFill>
                  <a:prstClr val="black"/>
                </a:solidFill>
                <a:latin typeface="Franklin Gothic Book" panose="020B0503020102020204"/>
              </a:rPr>
              <a:t>Examples Include: “</a:t>
            </a:r>
            <a:r>
              <a:rPr lang="en-US" i="1" dirty="0">
                <a:solidFill>
                  <a:prstClr val="black"/>
                </a:solidFill>
                <a:latin typeface="Franklin Gothic Book" panose="020B0503020102020204"/>
              </a:rPr>
              <a:t>discuss key points related to </a:t>
            </a:r>
            <a:r>
              <a:rPr lang="en-US" b="1" i="1" dirty="0">
                <a:solidFill>
                  <a:prstClr val="black"/>
                </a:solidFill>
                <a:latin typeface="Franklin Gothic Book" panose="020B0503020102020204"/>
              </a:rPr>
              <a:t>xxx</a:t>
            </a:r>
            <a:r>
              <a:rPr lang="en-US" dirty="0">
                <a:solidFill>
                  <a:prstClr val="black"/>
                </a:solidFill>
                <a:latin typeface="Franklin Gothic Book" panose="020B0503020102020204"/>
              </a:rPr>
              <a:t>”</a:t>
            </a:r>
            <a:r>
              <a:rPr lang="en-US" i="1" dirty="0">
                <a:solidFill>
                  <a:prstClr val="black"/>
                </a:solidFill>
                <a:latin typeface="Franklin Gothic Book" panose="020B0503020102020204"/>
              </a:rPr>
              <a:t> </a:t>
            </a:r>
            <a:r>
              <a:rPr lang="en-US" dirty="0">
                <a:solidFill>
                  <a:prstClr val="black"/>
                </a:solidFill>
                <a:latin typeface="Franklin Gothic Book" panose="020B0503020102020204"/>
              </a:rPr>
              <a:t>“</a:t>
            </a:r>
            <a:r>
              <a:rPr lang="en-US" i="1" dirty="0">
                <a:solidFill>
                  <a:prstClr val="black"/>
                </a:solidFill>
                <a:latin typeface="Franklin Gothic Book" panose="020B0503020102020204"/>
              </a:rPr>
              <a:t>apply</a:t>
            </a:r>
            <a:r>
              <a:rPr lang="en-US" dirty="0">
                <a:solidFill>
                  <a:prstClr val="black"/>
                </a:solidFill>
                <a:latin typeface="Franklin Gothic Book" panose="020B0503020102020204"/>
              </a:rPr>
              <a:t> </a:t>
            </a:r>
            <a:r>
              <a:rPr lang="en-US" b="1" i="1" dirty="0">
                <a:solidFill>
                  <a:prstClr val="black"/>
                </a:solidFill>
                <a:latin typeface="Franklin Gothic Book" panose="020B0503020102020204"/>
              </a:rPr>
              <a:t>xxx to xxx</a:t>
            </a:r>
            <a:r>
              <a:rPr lang="en-US" dirty="0">
                <a:solidFill>
                  <a:prstClr val="black"/>
                </a:solidFill>
                <a:latin typeface="Franklin Gothic Book" panose="020B0503020102020204"/>
              </a:rPr>
              <a:t>” “</a:t>
            </a:r>
            <a:r>
              <a:rPr lang="en-US" i="1" dirty="0">
                <a:solidFill>
                  <a:prstClr val="black"/>
                </a:solidFill>
                <a:latin typeface="Franklin Gothic Book" panose="020B0503020102020204"/>
              </a:rPr>
              <a:t>explain</a:t>
            </a:r>
            <a:r>
              <a:rPr lang="en-US" dirty="0">
                <a:solidFill>
                  <a:prstClr val="black"/>
                </a:solidFill>
                <a:latin typeface="Franklin Gothic Book" panose="020B0503020102020204"/>
              </a:rPr>
              <a:t> </a:t>
            </a:r>
            <a:r>
              <a:rPr lang="en-US" b="1" i="1" dirty="0">
                <a:solidFill>
                  <a:prstClr val="black"/>
                </a:solidFill>
                <a:latin typeface="Franklin Gothic Book" panose="020B0503020102020204"/>
              </a:rPr>
              <a:t>xxx</a:t>
            </a:r>
            <a:r>
              <a:rPr lang="en-US" dirty="0">
                <a:solidFill>
                  <a:prstClr val="black"/>
                </a:solidFill>
                <a:latin typeface="Franklin Gothic Book" panose="020B0503020102020204"/>
              </a:rPr>
              <a:t>” “</a:t>
            </a:r>
            <a:r>
              <a:rPr lang="en-US" i="1" dirty="0">
                <a:solidFill>
                  <a:prstClr val="black"/>
                </a:solidFill>
                <a:latin typeface="Franklin Gothic Book" panose="020B0503020102020204"/>
              </a:rPr>
              <a:t>recognize how </a:t>
            </a:r>
            <a:r>
              <a:rPr lang="en-US" b="1" i="1" dirty="0">
                <a:solidFill>
                  <a:prstClr val="black"/>
                </a:solidFill>
                <a:latin typeface="Franklin Gothic Book" panose="020B0503020102020204"/>
              </a:rPr>
              <a:t>xxx</a:t>
            </a:r>
            <a:r>
              <a:rPr lang="en-US" dirty="0">
                <a:solidFill>
                  <a:prstClr val="black"/>
                </a:solidFill>
                <a:latin typeface="Franklin Gothic Book" panose="020B0503020102020204"/>
              </a:rPr>
              <a:t>”</a:t>
            </a:r>
            <a:endParaRPr lang="en-US" dirty="0"/>
          </a:p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Learning Objectives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47362277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4E7738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0" dirty="0"/>
              <a:t>Topic divider slides are helpful</a:t>
            </a:r>
          </a:p>
        </p:txBody>
      </p:sp>
      <p:sp>
        <p:nvSpPr>
          <p:cNvPr id="7" name="Text Placeholder 6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>
                <a:latin typeface="Franklin Gothic Book" panose="020B0503020102020204" pitchFamily="34" charset="0"/>
              </a:rPr>
              <a:t>Based on your agenda, they help your audience know you have changed topics. These topic changes often align with objectives</a:t>
            </a:r>
          </a:p>
          <a:p>
            <a:endParaRPr lang="en-US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DE81FA-E0BB-45D2-89A6-9F2EB9CD8D45}" type="slidenum">
              <a:rPr lang="en-US" smtClean="0"/>
              <a:pPr/>
              <a:t>3</a:t>
            </a:fld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76995811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04799" y="666750"/>
            <a:ext cx="8534401" cy="3659300"/>
          </a:xfrm>
        </p:spPr>
        <p:txBody>
          <a:bodyPr/>
          <a:lstStyle/>
          <a:p>
            <a:r>
              <a:rPr lang="en-US" dirty="0">
                <a:latin typeface="Franklin Gothic Book" panose="020B0503020102020204" pitchFamily="34" charset="0"/>
              </a:rPr>
              <a:t>Keep each slide to 5-6 main bullets</a:t>
            </a:r>
          </a:p>
          <a:p>
            <a:pPr lvl="1"/>
            <a:r>
              <a:rPr lang="en-US" sz="1800" dirty="0">
                <a:latin typeface="Franklin Gothic Book" panose="020B0503020102020204" pitchFamily="34" charset="0"/>
              </a:rPr>
              <a:t>Beyond that, content can be harder to see and difficult to retain</a:t>
            </a:r>
          </a:p>
          <a:p>
            <a:r>
              <a:rPr lang="en-US" dirty="0">
                <a:latin typeface="Franklin Gothic Book" panose="020B0503020102020204" pitchFamily="34" charset="0"/>
              </a:rPr>
              <a:t>Reading level should be appropriate for audience and content </a:t>
            </a:r>
          </a:p>
          <a:p>
            <a:r>
              <a:rPr lang="en-US" dirty="0">
                <a:latin typeface="Franklin Gothic Book" panose="020B0503020102020204" pitchFamily="34" charset="0"/>
              </a:rPr>
              <a:t>Refrain from capitalizing every word in your bullets unless it is a formal title</a:t>
            </a:r>
          </a:p>
          <a:p>
            <a:pPr lvl="1"/>
            <a:r>
              <a:rPr lang="en-US" sz="1800" dirty="0">
                <a:latin typeface="Franklin Gothic Book" panose="020B0503020102020204" pitchFamily="34" charset="0"/>
              </a:rPr>
              <a:t>Reserve capitalization for the slide titles as seen above</a:t>
            </a:r>
          </a:p>
          <a:p>
            <a:r>
              <a:rPr lang="en-US" dirty="0">
                <a:latin typeface="Franklin Gothic Book" panose="020B0503020102020204" pitchFamily="34" charset="0"/>
              </a:rPr>
              <a:t>Refrain from the use of full sentences in your bullets</a:t>
            </a:r>
          </a:p>
          <a:p>
            <a:pPr lvl="1"/>
            <a:r>
              <a:rPr lang="en-US" sz="1800" dirty="0">
                <a:latin typeface="Franklin Gothic Book" panose="020B0503020102020204" pitchFamily="34" charset="0"/>
              </a:rPr>
              <a:t>Bullets should reflect the highlights of a concept</a:t>
            </a:r>
          </a:p>
          <a:p>
            <a:pPr lvl="1"/>
            <a:r>
              <a:rPr lang="en-US" sz="1800" dirty="0">
                <a:latin typeface="Franklin Gothic Book" panose="020B0503020102020204" pitchFamily="34" charset="0"/>
              </a:rPr>
              <a:t>Instead, use talking points to fill in the details of that concept</a:t>
            </a:r>
          </a:p>
          <a:p>
            <a:r>
              <a:rPr lang="en-US" dirty="0">
                <a:latin typeface="Franklin Gothic Book" panose="020B0503020102020204" pitchFamily="34" charset="0"/>
              </a:rPr>
              <a:t>Clearly define new terms and spell out acronyms the first time they are presented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Standard Content Slide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8548504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 Placeholder 1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r>
              <a:rPr lang="en-US" dirty="0"/>
              <a:t>Consider various slide layouts 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6"/>
          </p:nvPr>
        </p:nvSpPr>
        <p:spPr>
          <a:xfrm>
            <a:off x="304799" y="1336708"/>
            <a:ext cx="4038601" cy="2989342"/>
          </a:xfrm>
        </p:spPr>
        <p:txBody>
          <a:bodyPr/>
          <a:lstStyle/>
          <a:p>
            <a:r>
              <a:rPr lang="en-US" sz="2400" b="1" dirty="0"/>
              <a:t>Compare and Contrast</a:t>
            </a:r>
          </a:p>
          <a:p>
            <a:pPr lvl="1"/>
            <a:r>
              <a:rPr lang="en-US" sz="1800" dirty="0">
                <a:latin typeface="Franklin Gothic Book" panose="020B0503020102020204" pitchFamily="34" charset="0"/>
              </a:rPr>
              <a:t>Using a two-column layout is a great way to present information that you want to compare and contrast</a:t>
            </a:r>
          </a:p>
          <a:p>
            <a:r>
              <a:rPr lang="en-US" sz="2400" b="1" dirty="0"/>
              <a:t>While keeping that content in a one-page view</a:t>
            </a:r>
          </a:p>
          <a:p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7"/>
          </p:nvPr>
        </p:nvSpPr>
        <p:spPr>
          <a:xfrm>
            <a:off x="4800599" y="1336708"/>
            <a:ext cx="4038601" cy="2989342"/>
          </a:xfrm>
        </p:spPr>
        <p:txBody>
          <a:bodyPr/>
          <a:lstStyle/>
          <a:p>
            <a:r>
              <a:rPr lang="en-US" sz="2400" b="0" dirty="0"/>
              <a:t>Alternate layouts for breaking up text/content can be viewed by right-clicking a slide and selecting </a:t>
            </a:r>
            <a:r>
              <a:rPr lang="en-US" sz="2400" dirty="0"/>
              <a:t>Layout</a:t>
            </a:r>
            <a:r>
              <a:rPr lang="en-US" sz="2400" b="0" dirty="0"/>
              <a:t>. </a:t>
            </a:r>
          </a:p>
          <a:p>
            <a:endParaRPr lang="en-US" b="0" dirty="0"/>
          </a:p>
        </p:txBody>
      </p:sp>
      <p:sp>
        <p:nvSpPr>
          <p:cNvPr id="7" name="Text Placeholder 6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Vary Slide Layout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79661941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04799" y="666750"/>
            <a:ext cx="8534401" cy="3659300"/>
          </a:xfrm>
        </p:spPr>
        <p:txBody>
          <a:bodyPr/>
          <a:lstStyle/>
          <a:p>
            <a:r>
              <a:rPr lang="en-US" dirty="0">
                <a:latin typeface="Franklin Gothic Book" panose="020B0503020102020204" pitchFamily="34" charset="0"/>
              </a:rPr>
              <a:t>If applicable, include review-based questions or an opportunity to pause for audience questions after each main concept section. These reviews should typically take 2 – 3 minutes. </a:t>
            </a:r>
          </a:p>
          <a:p>
            <a:r>
              <a:rPr lang="en-US" dirty="0">
                <a:latin typeface="Franklin Gothic Book" panose="020B0503020102020204" pitchFamily="34" charset="0"/>
              </a:rPr>
              <a:t>This allows students to test their knowledge and understanding up to that point in the presentation</a:t>
            </a:r>
          </a:p>
          <a:p>
            <a:r>
              <a:rPr lang="en-US" dirty="0">
                <a:latin typeface="Franklin Gothic Book" panose="020B0503020102020204" pitchFamily="34" charset="0"/>
              </a:rPr>
              <a:t>It also allows the instructor an opportunity to discover if further explanation of a concept is needed before moving on to the next main concept </a:t>
            </a:r>
          </a:p>
          <a:p>
            <a:r>
              <a:rPr lang="en-US" dirty="0">
                <a:latin typeface="Franklin Gothic Book" panose="020B0503020102020204" pitchFamily="34" charset="0"/>
              </a:rPr>
              <a:t>This can be accomplished using tools such as WebEx polling, chat/Q&amp;A in conjunction with a question/review slide. Speak with your PES liaison if you would like to use this functionality.  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Let’s Review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902772069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 Placeholder 9"/>
          <p:cNvSpPr>
            <a:spLocks noGrp="1"/>
          </p:cNvSpPr>
          <p:nvPr>
            <p:ph type="body" sz="quarter" idx="16"/>
          </p:nvPr>
        </p:nvSpPr>
        <p:spPr>
          <a:xfrm>
            <a:off x="304800" y="895350"/>
            <a:ext cx="5105400" cy="3430700"/>
          </a:xfrm>
        </p:spPr>
        <p:txBody>
          <a:bodyPr/>
          <a:lstStyle/>
          <a:p>
            <a:r>
              <a:rPr lang="en-US" sz="2000" dirty="0"/>
              <a:t>Graphics and visual aids can be a great way to make information more digestible for students</a:t>
            </a:r>
          </a:p>
          <a:p>
            <a:pPr lvl="1"/>
            <a:r>
              <a:rPr lang="en-US" sz="1800" dirty="0"/>
              <a:t>They are a nice break from textual content</a:t>
            </a:r>
          </a:p>
          <a:p>
            <a:pPr lvl="1"/>
            <a:r>
              <a:rPr lang="en-US" sz="1800" dirty="0"/>
              <a:t>They help to avoid information overload</a:t>
            </a:r>
          </a:p>
          <a:p>
            <a:r>
              <a:rPr lang="en-US" sz="2000" dirty="0"/>
              <a:t>Be careful not to overuse graphics or visuals</a:t>
            </a:r>
          </a:p>
          <a:p>
            <a:pPr lvl="1"/>
            <a:r>
              <a:rPr lang="en-US" sz="1800" dirty="0"/>
              <a:t>Graphics and visual aids should be relevant to the concept being discussed </a:t>
            </a:r>
          </a:p>
          <a:p>
            <a:pPr lvl="1"/>
            <a:r>
              <a:rPr lang="en-US" sz="1800" dirty="0"/>
              <a:t>Graphics should not be a distraction or a filler</a:t>
            </a:r>
          </a:p>
          <a:p>
            <a:pPr marL="0" indent="0">
              <a:buNone/>
            </a:pPr>
            <a:endParaRPr lang="en-US" sz="2000" dirty="0"/>
          </a:p>
          <a:p>
            <a:endParaRPr lang="en-US" sz="1600" dirty="0"/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9"/>
          </p:nvPr>
        </p:nvSpPr>
        <p:spPr>
          <a:xfrm>
            <a:off x="5565962" y="3257550"/>
            <a:ext cx="3200400" cy="235744"/>
          </a:xfrm>
        </p:spPr>
        <p:txBody>
          <a:bodyPr/>
          <a:lstStyle/>
          <a:p>
            <a:r>
              <a:rPr lang="en-US" dirty="0"/>
              <a:t>Make sure graphics are on target with the subject matter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21"/>
          </p:nvPr>
        </p:nvSpPr>
        <p:spPr/>
        <p:txBody>
          <a:bodyPr/>
          <a:lstStyle/>
          <a:p>
            <a:r>
              <a:rPr lang="en-US" dirty="0"/>
              <a:t>Tips for Graphics and Visual Aids</a:t>
            </a:r>
          </a:p>
        </p:txBody>
      </p:sp>
      <p:pic>
        <p:nvPicPr>
          <p:cNvPr id="17" name="Picture 16" descr="Target 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5590" y="742950"/>
            <a:ext cx="2800350" cy="280035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09707205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04799" y="666750"/>
            <a:ext cx="8534401" cy="3659300"/>
          </a:xfrm>
        </p:spPr>
        <p:txBody>
          <a:bodyPr/>
          <a:lstStyle/>
          <a:p>
            <a:r>
              <a:rPr lang="en-US" dirty="0"/>
              <a:t>Examples of when to use graphics/visual aids:</a:t>
            </a:r>
          </a:p>
          <a:p>
            <a:pPr lvl="1"/>
            <a:r>
              <a:rPr lang="en-US" sz="1400" dirty="0"/>
              <a:t>Timelines</a:t>
            </a:r>
          </a:p>
          <a:p>
            <a:pPr lvl="1"/>
            <a:r>
              <a:rPr lang="en-US" sz="1400" dirty="0"/>
              <a:t>Calendars</a:t>
            </a:r>
          </a:p>
          <a:p>
            <a:pPr lvl="1"/>
            <a:r>
              <a:rPr lang="en-US" sz="1400" dirty="0"/>
              <a:t>Process flows</a:t>
            </a:r>
          </a:p>
          <a:p>
            <a:pPr lvl="1"/>
            <a:r>
              <a:rPr lang="en-US" sz="1400" dirty="0"/>
              <a:t>Statistical data</a:t>
            </a:r>
          </a:p>
          <a:p>
            <a:pPr lvl="1"/>
            <a:r>
              <a:rPr lang="en-US" sz="1400" dirty="0"/>
              <a:t>General visual representation</a:t>
            </a:r>
          </a:p>
          <a:p>
            <a:pPr lvl="2"/>
            <a:r>
              <a:rPr lang="en-US" dirty="0"/>
              <a:t>e.g.,                            Vs. ‘</a:t>
            </a:r>
            <a:r>
              <a:rPr lang="en-US" b="1" i="1" dirty="0"/>
              <a:t>Wind Farm’</a:t>
            </a:r>
          </a:p>
          <a:p>
            <a:pPr lvl="1"/>
            <a:endParaRPr lang="en-US" sz="2000" dirty="0"/>
          </a:p>
          <a:p>
            <a:pPr lvl="1"/>
            <a:endParaRPr lang="en-US" dirty="0"/>
          </a:p>
          <a:p>
            <a:pPr lvl="1"/>
            <a:r>
              <a:rPr lang="en-US" sz="1400" dirty="0"/>
              <a:t>Just to name a few…</a:t>
            </a:r>
          </a:p>
          <a:p>
            <a:r>
              <a:rPr lang="en-US" dirty="0"/>
              <a:t>Be sure to properly cite graphics/visual aids that you did not create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Using Graphics &amp; Visuals</a:t>
            </a:r>
          </a:p>
        </p:txBody>
      </p:sp>
      <p:pic>
        <p:nvPicPr>
          <p:cNvPr id="4" name="Picture 3" descr="A windmill on a cloudy day&#10;&#10;Description automatically generated">
            <a:extLst>
              <a:ext uri="{FF2B5EF4-FFF2-40B4-BE49-F238E27FC236}">
                <a16:creationId xmlns:a16="http://schemas.microsoft.com/office/drawing/2014/main" xmlns="" id="{3E4F809D-5812-47DE-B287-8DEC17B45AB8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xmlns="" r:id="rId4"/>
              </a:ext>
            </a:extLst>
          </a:blip>
          <a:stretch>
            <a:fillRect/>
          </a:stretch>
        </p:blipFill>
        <p:spPr>
          <a:xfrm>
            <a:off x="1921440" y="2266950"/>
            <a:ext cx="990600" cy="79248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256015446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304799" y="666750"/>
            <a:ext cx="8534401" cy="3659300"/>
          </a:xfrm>
        </p:spPr>
        <p:txBody>
          <a:bodyPr/>
          <a:lstStyle/>
          <a:p>
            <a:r>
              <a:rPr lang="en-US" dirty="0"/>
              <a:t>Use the summary slide to re-cap the major concepts or highlights of your presentation</a:t>
            </a:r>
          </a:p>
          <a:p>
            <a:r>
              <a:rPr lang="en-US" dirty="0"/>
              <a:t>Provide those concepts or highlights in the same order they were presented throughout your content</a:t>
            </a:r>
          </a:p>
          <a:p>
            <a:r>
              <a:rPr lang="en-US" dirty="0"/>
              <a:t>Use your summary slide as a catalyst for final discussions and/or questions as you wrap up your presentation</a:t>
            </a:r>
          </a:p>
          <a:p>
            <a:endParaRPr lang="en-US" dirty="0"/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9"/>
          </p:nvPr>
        </p:nvSpPr>
        <p:spPr/>
        <p:txBody>
          <a:bodyPr/>
          <a:lstStyle/>
          <a:p>
            <a:r>
              <a:rPr lang="en-US" dirty="0"/>
              <a:t>Summary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862690039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DESIGN_ID_SLIDES" val="ZFZ2zzd5"/>
  <p:tag name="ARTICULATE_SLIDE_THUMBNAIL_REFRESH" val="1"/>
  <p:tag name="ARTICULATE_SLIDE_COUNT" val="12"/>
  <p:tag name="ARTICULATE_PROJECT_OPEN" val="0"/>
  <p:tag name="ARTICULATE_DESIGN_ID_COVER" val="44XBq30p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Cover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eee-pes-webinar-presentation-template-revised.pptx [Read-Only]" id="{1B402455-C3FE-4407-8703-A97E3BB5D22D}" vid="{01C554C0-D6F7-4E2A-B122-60D67499DEB7}"/>
    </a:ext>
  </a:extLst>
</a:theme>
</file>

<file path=ppt/theme/theme2.xml><?xml version="1.0" encoding="utf-8"?>
<a:theme xmlns:a="http://schemas.openxmlformats.org/drawingml/2006/main" name="Slides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ieee-pes-webinar-presentation-template-revised.pptx [Read-Only]" id="{1B402455-C3FE-4407-8703-A97E3BB5D22D}" vid="{C41E130C-6DDA-43D5-8422-66281BA8232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ieee-pesu-template (1)</Template>
  <TotalTime>0</TotalTime>
  <Words>607</Words>
  <Application>Microsoft Office PowerPoint</Application>
  <PresentationFormat>On-screen Show (16:9)</PresentationFormat>
  <Paragraphs>62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12</vt:i4>
      </vt:variant>
    </vt:vector>
  </HeadingPairs>
  <TitlesOfParts>
    <vt:vector size="17" baseType="lpstr">
      <vt:lpstr>Arial</vt:lpstr>
      <vt:lpstr>Calibri</vt:lpstr>
      <vt:lpstr>Franklin Gothic Book</vt:lpstr>
      <vt:lpstr>Cover</vt:lpstr>
      <vt:lpstr>Slides</vt:lpstr>
      <vt:lpstr>PowerPoint Presentation</vt:lpstr>
      <vt:lpstr>PowerPoint Presentation</vt:lpstr>
      <vt:lpstr>Topic divider slides are helpful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Questions?</vt:lpstr>
      <vt:lpstr>PowerPoint Presentation</vt:lpstr>
      <vt:lpstr>PowerPoint Presentation</vt:lpstr>
    </vt:vector>
  </TitlesOfParts>
  <Manager/>
  <Company/>
  <LinksUpToDate>false</LinksUpToDate>
  <SharedDoc>false</SharedDoc>
  <HyperlinkBase/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/>
  <dc:creator>Kenny Kudzma</dc:creator>
  <cp:keywords/>
  <dc:description/>
  <cp:lastModifiedBy>Kenny Kudzma</cp:lastModifiedBy>
  <cp:revision>1</cp:revision>
  <cp:lastPrinted>2020-02-11T18:43:09Z</cp:lastPrinted>
  <dcterms:created xsi:type="dcterms:W3CDTF">2020-10-07T20:49:45Z</dcterms:created>
  <dcterms:modified xsi:type="dcterms:W3CDTF">2020-10-07T20:50:30Z</dcterms:modified>
  <cp:category/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ArticulateGUID">
    <vt:lpwstr>7D8E647D-2B22-41C0-A279-A52B564A89FF</vt:lpwstr>
  </property>
  <property fmtid="{D5CDD505-2E9C-101B-9397-08002B2CF9AE}" pid="3" name="ArticulatePath">
    <vt:lpwstr>ieee-pes-template</vt:lpwstr>
  </property>
</Properties>
</file>